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0" r:id="rId4"/>
    <p:sldId id="291" r:id="rId5"/>
    <p:sldId id="292" r:id="rId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6" autoAdjust="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18/10/2015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pPr/>
              <a:t>18/10/2015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pPr/>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aeh.edu.mx/docencia/VI_Mental/maestria/gestion_admon/documentos/MM1/MM1.html" TargetMode="External"/><Relationship Id="rId2" Type="http://schemas.openxmlformats.org/officeDocument/2006/relationships/hyperlink" Target="http://www.importancia.org/proceso-administrativo.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082551"/>
          </a:xfrm>
        </p:spPr>
        <p:txBody>
          <a:bodyPr>
            <a:normAutofit/>
          </a:bodyPr>
          <a:lstStyle/>
          <a:p>
            <a:r>
              <a:rPr lang="es-MX" dirty="0" smtClean="0">
                <a:latin typeface="Arial" pitchFamily="34" charset="0"/>
                <a:cs typeface="Arial" pitchFamily="34" charset="0"/>
              </a:rPr>
              <a:t>El proceso Administrativo </a:t>
            </a:r>
            <a:endParaRPr lang="es-MX" dirty="0">
              <a:latin typeface="Arial" pitchFamily="34" charset="0"/>
              <a:cs typeface="Arial" pitchFamily="34" charset="0"/>
            </a:endParaRPr>
          </a:p>
        </p:txBody>
      </p:sp>
      <p:sp>
        <p:nvSpPr>
          <p:cNvPr id="4" name="3 Subtítulo"/>
          <p:cNvSpPr txBox="1">
            <a:spLocks noGrp="1"/>
          </p:cNvSpPr>
          <p:nvPr>
            <p:ph type="subTitle" idx="1"/>
          </p:nvPr>
        </p:nvSpPr>
        <p:spPr>
          <a:xfrm>
            <a:off x="395536" y="3429000"/>
            <a:ext cx="8352928" cy="2323713"/>
          </a:xfrm>
          <a:prstGeom prst="rect">
            <a:avLst/>
          </a:prstGeom>
          <a:noFill/>
        </p:spPr>
        <p:txBody>
          <a:bodyPr wrap="square" rtlCol="0">
            <a:spAutoFit/>
          </a:bodyPr>
          <a:lstStyle/>
          <a:p>
            <a:pPr algn="l"/>
            <a:r>
              <a:rPr lang="es-MX" sz="2500" b="1" dirty="0" smtClean="0">
                <a:solidFill>
                  <a:schemeClr val="tx1"/>
                </a:solidFill>
                <a:latin typeface="Arial" pitchFamily="34" charset="0"/>
                <a:cs typeface="Arial" pitchFamily="34" charset="0"/>
              </a:rPr>
              <a:t>Área Académica: Licenciatura en </a:t>
            </a:r>
            <a:r>
              <a:rPr lang="es-MX" sz="2500" b="1" dirty="0" smtClean="0">
                <a:solidFill>
                  <a:schemeClr val="tx1"/>
                </a:solidFill>
                <a:latin typeface="Arial" pitchFamily="34" charset="0"/>
                <a:cs typeface="Arial" pitchFamily="34" charset="0"/>
              </a:rPr>
              <a:t>Contaduría </a:t>
            </a:r>
            <a:endParaRPr lang="es-MX" sz="2500" b="1" dirty="0" smtClean="0">
              <a:solidFill>
                <a:schemeClr val="tx1"/>
              </a:solidFill>
              <a:latin typeface="Arial" pitchFamily="34" charset="0"/>
              <a:cs typeface="Arial" pitchFamily="34" charset="0"/>
            </a:endParaRPr>
          </a:p>
          <a:p>
            <a:pPr algn="l"/>
            <a:endParaRPr lang="es-MX" sz="2500" b="1" dirty="0" smtClean="0">
              <a:solidFill>
                <a:schemeClr val="tx1"/>
              </a:solidFill>
              <a:latin typeface="Arial" pitchFamily="34" charset="0"/>
              <a:cs typeface="Arial" pitchFamily="34" charset="0"/>
            </a:endParaRPr>
          </a:p>
          <a:p>
            <a:pPr algn="l"/>
            <a:r>
              <a:rPr lang="es-MX" sz="2500" b="1" dirty="0" smtClean="0">
                <a:solidFill>
                  <a:schemeClr val="tx1"/>
                </a:solidFill>
                <a:latin typeface="Arial" pitchFamily="34" charset="0"/>
                <a:cs typeface="Arial" pitchFamily="34" charset="0"/>
              </a:rPr>
              <a:t>Profesor(a): </a:t>
            </a:r>
            <a:r>
              <a:rPr lang="es-MX" sz="2500" b="1" dirty="0" smtClean="0">
                <a:solidFill>
                  <a:schemeClr val="tx1"/>
                </a:solidFill>
                <a:latin typeface="Arial" pitchFamily="34" charset="0"/>
                <a:cs typeface="Arial" pitchFamily="34" charset="0"/>
              </a:rPr>
              <a:t>Luis Miguel Spínol</a:t>
            </a:r>
            <a:r>
              <a:rPr lang="es-MX" sz="2500" b="1" dirty="0" smtClean="0">
                <a:solidFill>
                  <a:schemeClr val="tx1"/>
                </a:solidFill>
                <a:latin typeface="Arial" pitchFamily="34" charset="0"/>
                <a:cs typeface="Arial" pitchFamily="34" charset="0"/>
              </a:rPr>
              <a:t>a Elías </a:t>
            </a:r>
            <a:endParaRPr lang="es-MX" sz="2500" b="1" dirty="0" smtClean="0">
              <a:solidFill>
                <a:schemeClr val="tx1"/>
              </a:solidFill>
              <a:latin typeface="Arial" pitchFamily="34" charset="0"/>
              <a:cs typeface="Arial" pitchFamily="34" charset="0"/>
            </a:endParaRPr>
          </a:p>
          <a:p>
            <a:pPr algn="l"/>
            <a:endParaRPr lang="es-MX" sz="2500" b="1" dirty="0" smtClean="0">
              <a:solidFill>
                <a:schemeClr val="tx1"/>
              </a:solidFill>
              <a:latin typeface="Arial" pitchFamily="34" charset="0"/>
              <a:cs typeface="Arial" pitchFamily="34" charset="0"/>
            </a:endParaRPr>
          </a:p>
          <a:p>
            <a:pPr algn="l"/>
            <a:r>
              <a:rPr lang="es-MX" sz="2500" b="1" dirty="0" smtClean="0">
                <a:solidFill>
                  <a:schemeClr val="tx1"/>
                </a:solidFill>
                <a:latin typeface="Arial" pitchFamily="34" charset="0"/>
                <a:cs typeface="Arial" pitchFamily="34" charset="0"/>
              </a:rPr>
              <a:t>Periodo: </a:t>
            </a:r>
            <a:r>
              <a:rPr lang="es-MX" sz="2500" b="1" dirty="0" smtClean="0">
                <a:solidFill>
                  <a:schemeClr val="tx1"/>
                </a:solidFill>
                <a:latin typeface="Arial" pitchFamily="34" charset="0"/>
                <a:cs typeface="Arial" pitchFamily="34" charset="0"/>
              </a:rPr>
              <a:t>Agosto-Diciembre - </a:t>
            </a:r>
            <a:r>
              <a:rPr lang="es-MX" sz="2500" b="1" dirty="0" smtClean="0">
                <a:solidFill>
                  <a:schemeClr val="tx1"/>
                </a:solidFill>
                <a:latin typeface="Arial" pitchFamily="34" charset="0"/>
                <a:cs typeface="Arial" pitchFamily="34" charset="0"/>
              </a:rPr>
              <a:t>2015</a:t>
            </a:r>
            <a:endParaRPr lang="es-MX" sz="25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942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latin typeface="Arial" pitchFamily="34" charset="0"/>
                <a:cs typeface="Arial" pitchFamily="34" charset="0"/>
              </a:rPr>
              <a:t>Autorregulación y auditorias</a:t>
            </a:r>
            <a:endParaRPr lang="es-MX" dirty="0"/>
          </a:p>
        </p:txBody>
      </p:sp>
      <p:sp>
        <p:nvSpPr>
          <p:cNvPr id="3" name="2 Marcador de contenido"/>
          <p:cNvSpPr>
            <a:spLocks noGrp="1"/>
          </p:cNvSpPr>
          <p:nvPr>
            <p:ph idx="1"/>
          </p:nvPr>
        </p:nvSpPr>
        <p:spPr>
          <a:xfrm>
            <a:off x="457200" y="1340768"/>
            <a:ext cx="8435280" cy="4785395"/>
          </a:xfrm>
        </p:spPr>
        <p:txBody>
          <a:bodyPr>
            <a:normAutofit fontScale="92500" lnSpcReduction="10000"/>
          </a:bodyPr>
          <a:lstStyle/>
          <a:p>
            <a:pPr marL="0" indent="0" algn="ctr">
              <a:buNone/>
            </a:pPr>
            <a:r>
              <a:rPr lang="es-MX" b="1" dirty="0" smtClean="0">
                <a:latin typeface="Arial" pitchFamily="34" charset="0"/>
                <a:cs typeface="Arial" pitchFamily="34" charset="0"/>
              </a:rPr>
              <a:t>Resumen</a:t>
            </a:r>
          </a:p>
          <a:p>
            <a:pPr marL="0" indent="0" algn="just">
              <a:buNone/>
            </a:pPr>
            <a:r>
              <a:rPr lang="es-ES" sz="2800" dirty="0"/>
              <a:t>Básicamente el Proceso Administrativo que forma parte de toda empresa consta de las distintas tareas que tienen que realizarse para el Orden y Crecimiento de una compañía, realizándose además una sectorización de los trabajos en distintas Áreas Especializadas, y logrando que cada una de ellas no funcione como entes autónomos, sino que se realicen Acciones Conjuntas para poder alcanzar la realización de un Objetivo Administrativo, que es propuesto justamente por la administración misma.</a:t>
            </a:r>
            <a:r>
              <a:rPr lang="es-ES" sz="2800" dirty="0"/>
              <a:t/>
            </a:r>
            <a:br>
              <a:rPr lang="es-ES" sz="2800" dirty="0"/>
            </a:br>
            <a:r>
              <a:rPr lang="es-ES" sz="2800" dirty="0"/>
              <a:t/>
            </a:r>
            <a:br>
              <a:rPr lang="es-ES" sz="2800" dirty="0"/>
            </a:br>
            <a:endParaRPr lang="es-MX" b="1" dirty="0" smtClean="0">
              <a:latin typeface="Arial" pitchFamily="34" charset="0"/>
              <a:cs typeface="Arial" pitchFamily="34" charset="0"/>
            </a:endParaRPr>
          </a:p>
          <a:p>
            <a:endParaRPr lang="es-MX" b="1" dirty="0">
              <a:latin typeface="Arial" pitchFamily="34" charset="0"/>
              <a:cs typeface="Arial" pitchFamily="34" charset="0"/>
            </a:endParaRPr>
          </a:p>
          <a:p>
            <a:endParaRPr lang="es-MX" b="1" dirty="0">
              <a:latin typeface="Arial" pitchFamily="34" charset="0"/>
              <a:cs typeface="Arial" pitchFamily="34" charset="0"/>
            </a:endParaRPr>
          </a:p>
          <a:p>
            <a:endParaRPr lang="es-MX" b="1" dirty="0">
              <a:latin typeface="Arial" pitchFamily="34" charset="0"/>
              <a:cs typeface="Arial" pitchFamily="34" charset="0"/>
            </a:endParaRPr>
          </a:p>
        </p:txBody>
      </p:sp>
    </p:spTree>
    <p:extLst>
      <p:ext uri="{BB962C8B-B14F-4D97-AF65-F5344CB8AC3E}">
        <p14:creationId xmlns:p14="http://schemas.microsoft.com/office/powerpoint/2010/main" val="286271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MX" dirty="0" err="1">
                <a:latin typeface="Arial" pitchFamily="34" charset="0"/>
                <a:cs typeface="Arial" pitchFamily="34" charset="0"/>
              </a:rPr>
              <a:t>Self-regulation</a:t>
            </a:r>
            <a:r>
              <a:rPr lang="es-MX" dirty="0">
                <a:latin typeface="Arial" pitchFamily="34" charset="0"/>
                <a:cs typeface="Arial" pitchFamily="34" charset="0"/>
              </a:rPr>
              <a:t> and </a:t>
            </a:r>
            <a:r>
              <a:rPr lang="es-MX" dirty="0" err="1">
                <a:latin typeface="Arial" pitchFamily="34" charset="0"/>
                <a:cs typeface="Arial" pitchFamily="34" charset="0"/>
              </a:rPr>
              <a:t>audits</a:t>
            </a:r>
            <a:endParaRPr lang="es-MX" dirty="0"/>
          </a:p>
        </p:txBody>
      </p:sp>
      <p:sp>
        <p:nvSpPr>
          <p:cNvPr id="3" name="2 Marcador de contenido"/>
          <p:cNvSpPr>
            <a:spLocks noGrp="1"/>
          </p:cNvSpPr>
          <p:nvPr>
            <p:ph idx="1"/>
          </p:nvPr>
        </p:nvSpPr>
        <p:spPr>
          <a:xfrm>
            <a:off x="323528" y="1052736"/>
            <a:ext cx="8568952" cy="4857403"/>
          </a:xfrm>
        </p:spPr>
        <p:txBody>
          <a:bodyPr>
            <a:normAutofit fontScale="70000" lnSpcReduction="20000"/>
          </a:bodyPr>
          <a:lstStyle/>
          <a:p>
            <a:pPr marL="0" indent="0" algn="ctr">
              <a:buNone/>
            </a:pPr>
            <a:r>
              <a:rPr lang="es-MX" sz="4300" b="1" dirty="0" err="1" smtClean="0">
                <a:latin typeface="Arial" pitchFamily="34" charset="0"/>
                <a:cs typeface="Arial" pitchFamily="34" charset="0"/>
              </a:rPr>
              <a:t>Abstract</a:t>
            </a:r>
            <a:endParaRPr lang="es-MX" sz="4300" b="1" dirty="0" smtClean="0">
              <a:latin typeface="Arial" pitchFamily="34" charset="0"/>
              <a:cs typeface="Arial" pitchFamily="34" charset="0"/>
            </a:endParaRPr>
          </a:p>
          <a:p>
            <a:pPr marL="0" indent="0" algn="ctr">
              <a:buNone/>
            </a:pPr>
            <a:endParaRPr lang="es-MX" dirty="0"/>
          </a:p>
          <a:p>
            <a:pPr marL="0" indent="0" algn="just">
              <a:buNone/>
            </a:pPr>
            <a:r>
              <a:rPr lang="en-US" sz="4000" dirty="0">
                <a:latin typeface="Arial" pitchFamily="34" charset="0"/>
                <a:cs typeface="Arial" pitchFamily="34" charset="0"/>
              </a:rPr>
              <a:t>Basically the administrative process that is part of every business has different tasks that have to be made to order and growth of a company, factionalism has also carried out work in different specialized areas and ensuring that each of them is not working as autonomous entities, but to achieve Joint conducting an administrative objective, which is proposed by the administration precisely same actions are performed.</a:t>
            </a:r>
            <a:endParaRPr lang="es-MX" b="1" dirty="0" smtClean="0">
              <a:latin typeface="Arial" pitchFamily="34" charset="0"/>
              <a:cs typeface="Arial" pitchFamily="34" charset="0"/>
            </a:endParaRPr>
          </a:p>
          <a:p>
            <a:pPr marL="0" indent="0">
              <a:buNone/>
            </a:pPr>
            <a:r>
              <a:rPr lang="es-MX" sz="4000" b="1" dirty="0" err="1" smtClean="0">
                <a:latin typeface="Arial" pitchFamily="34" charset="0"/>
                <a:cs typeface="Arial" pitchFamily="34" charset="0"/>
              </a:rPr>
              <a:t>Keywords</a:t>
            </a:r>
            <a:r>
              <a:rPr lang="es-MX" sz="4000" b="1" dirty="0">
                <a:latin typeface="Arial" pitchFamily="34" charset="0"/>
                <a:cs typeface="Arial" pitchFamily="34" charset="0"/>
              </a:rPr>
              <a:t>: </a:t>
            </a:r>
            <a:r>
              <a:rPr lang="es-MX" sz="4000" b="1" dirty="0" err="1">
                <a:latin typeface="Arial" pitchFamily="34" charset="0"/>
                <a:cs typeface="Arial" pitchFamily="34" charset="0"/>
              </a:rPr>
              <a:t>administrative</a:t>
            </a:r>
            <a:r>
              <a:rPr lang="es-MX" sz="4000" b="1" dirty="0">
                <a:latin typeface="Arial" pitchFamily="34" charset="0"/>
                <a:cs typeface="Arial" pitchFamily="34" charset="0"/>
              </a:rPr>
              <a:t> </a:t>
            </a:r>
            <a:r>
              <a:rPr lang="es-MX" sz="4000" b="1" dirty="0" err="1">
                <a:latin typeface="Arial" pitchFamily="34" charset="0"/>
                <a:cs typeface="Arial" pitchFamily="34" charset="0"/>
              </a:rPr>
              <a:t>process</a:t>
            </a:r>
            <a:endParaRPr lang="es-MX" sz="4000" dirty="0"/>
          </a:p>
        </p:txBody>
      </p:sp>
    </p:spTree>
    <p:extLst>
      <p:ext uri="{BB962C8B-B14F-4D97-AF65-F5344CB8AC3E}">
        <p14:creationId xmlns:p14="http://schemas.microsoft.com/office/powerpoint/2010/main" val="379625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00200"/>
            <a:ext cx="7992888" cy="541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5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2132856"/>
            <a:ext cx="8229600" cy="4525963"/>
          </a:xfrm>
        </p:spPr>
        <p:txBody>
          <a:bodyPr/>
          <a:lstStyle/>
          <a:p>
            <a:r>
              <a:rPr lang="es-ES" dirty="0" smtClean="0"/>
              <a:t>Referencias </a:t>
            </a:r>
          </a:p>
          <a:p>
            <a:r>
              <a:rPr lang="es-ES" dirty="0">
                <a:hlinkClick r:id="rId2"/>
              </a:rPr>
              <a:t>http://</a:t>
            </a:r>
            <a:r>
              <a:rPr lang="es-ES" dirty="0" smtClean="0">
                <a:hlinkClick r:id="rId2"/>
              </a:rPr>
              <a:t>www.importancia.org/proceso-administrativo.php</a:t>
            </a:r>
            <a:endParaRPr lang="es-ES" dirty="0" smtClean="0"/>
          </a:p>
          <a:p>
            <a:r>
              <a:rPr lang="es-ES" dirty="0">
                <a:hlinkClick r:id="rId3"/>
              </a:rPr>
              <a:t>http://</a:t>
            </a:r>
            <a:r>
              <a:rPr lang="es-ES" dirty="0" smtClean="0">
                <a:hlinkClick r:id="rId3"/>
              </a:rPr>
              <a:t>www.uaeh.edu.mx/docencia/VI_Mental/maestria/gestion_admon/documentos/MM1/MM1.html</a:t>
            </a:r>
            <a:endParaRPr lang="es-ES" dirty="0" smtClean="0"/>
          </a:p>
          <a:p>
            <a:endParaRPr lang="es-ES" dirty="0"/>
          </a:p>
        </p:txBody>
      </p:sp>
    </p:spTree>
    <p:extLst>
      <p:ext uri="{BB962C8B-B14F-4D97-AF65-F5344CB8AC3E}">
        <p14:creationId xmlns:p14="http://schemas.microsoft.com/office/powerpoint/2010/main" val="4233043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187</Words>
  <Application>Microsoft Office PowerPoint</Application>
  <PresentationFormat>Presentación en pantalla (4:3)</PresentationFormat>
  <Paragraphs>18</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El proceso Administrativo </vt:lpstr>
      <vt:lpstr>Autorregulación y auditorias</vt:lpstr>
      <vt:lpstr>Self-regulation and audits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www.intercambiosvirtuales.org</cp:lastModifiedBy>
  <cp:revision>62</cp:revision>
  <dcterms:created xsi:type="dcterms:W3CDTF">2012-12-04T21:22:09Z</dcterms:created>
  <dcterms:modified xsi:type="dcterms:W3CDTF">2015-10-18T12:25:14Z</dcterms:modified>
</cp:coreProperties>
</file>